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TRÊS PALAVRINHAS,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TRÊS PALAVRINHAS,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Três palavrinhas, só, </a:t>
            </a:r>
          </a:p>
          <a:p>
            <a:r>
              <a:rPr lang="pt-BR" dirty="0"/>
              <a:t>Eu aprendi de cor: </a:t>
            </a:r>
          </a:p>
          <a:p>
            <a:r>
              <a:rPr lang="pt-BR" dirty="0"/>
              <a:t>Deus é amor. </a:t>
            </a:r>
          </a:p>
          <a:p>
            <a:r>
              <a:rPr lang="pt-BR" dirty="0"/>
              <a:t>“</a:t>
            </a:r>
            <a:r>
              <a:rPr lang="pt-BR" dirty="0" err="1"/>
              <a:t>Trá-lá-lá-lá-lá-lá-lá-lá-lá</a:t>
            </a:r>
            <a:r>
              <a:rPr lang="pt-BR"/>
              <a:t>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27</Words>
  <Application>Microsoft Office PowerPoint</Application>
  <PresentationFormat>Apresentação na tela (16:9)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TRÊS PALAVRINHAS, SÓ</vt:lpstr>
      <vt:lpstr>TRÊS PALAVRINHAS, SÓ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2019-06-12T23:21:23Z</dcterms:modified>
</cp:coreProperties>
</file>

<file path=docProps/thumbnail.jpeg>
</file>